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5E851-86E8-4675-838F-9C456C974D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Arduneitor</a:t>
            </a:r>
            <a:r>
              <a:rPr lang="es-ES" dirty="0"/>
              <a:t> 3000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6ED4ED-36F9-4AFF-AC50-94D0B656F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7"/>
            <a:ext cx="8902412" cy="1939781"/>
          </a:xfrm>
        </p:spPr>
        <p:txBody>
          <a:bodyPr>
            <a:normAutofit/>
          </a:bodyPr>
          <a:lstStyle/>
          <a:p>
            <a:r>
              <a:rPr lang="es-ES" u="sng" dirty="0"/>
              <a:t>Grupo 9</a:t>
            </a:r>
          </a:p>
          <a:p>
            <a:r>
              <a:rPr lang="es-ES" dirty="0"/>
              <a:t>Raúl Martin Santamaría</a:t>
            </a:r>
          </a:p>
          <a:p>
            <a:r>
              <a:rPr lang="es-ES" dirty="0" err="1"/>
              <a:t>Jakub</a:t>
            </a:r>
            <a:r>
              <a:rPr lang="es-ES" dirty="0"/>
              <a:t> </a:t>
            </a:r>
            <a:r>
              <a:rPr lang="es-ES" dirty="0" err="1"/>
              <a:t>jan</a:t>
            </a:r>
            <a:r>
              <a:rPr lang="es-ES" dirty="0"/>
              <a:t> </a:t>
            </a:r>
            <a:r>
              <a:rPr lang="es-ES" dirty="0" err="1"/>
              <a:t>luczyn</a:t>
            </a:r>
            <a:endParaRPr lang="es-ES" dirty="0"/>
          </a:p>
          <a:p>
            <a:r>
              <a:rPr lang="es-ES" dirty="0"/>
              <a:t>Gabriel Rubio palacios</a:t>
            </a:r>
          </a:p>
        </p:txBody>
      </p:sp>
    </p:spTree>
    <p:extLst>
      <p:ext uri="{BB962C8B-B14F-4D97-AF65-F5344CB8AC3E}">
        <p14:creationId xmlns:p14="http://schemas.microsoft.com/office/powerpoint/2010/main" val="2747677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D17AA8-6A87-4FBA-9218-163BEE7CEAF3}"/>
              </a:ext>
            </a:extLst>
          </p:cNvPr>
          <p:cNvSpPr/>
          <p:nvPr/>
        </p:nvSpPr>
        <p:spPr>
          <a:xfrm>
            <a:off x="3831866" y="381153"/>
            <a:ext cx="37893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PROBLEMAS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F39545-A6E6-46A8-A3B6-E54B6F9D2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942" y="1378142"/>
            <a:ext cx="2420257" cy="22881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39A5B0-AADB-43DE-9267-56EA1EDE1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941" y="3937231"/>
            <a:ext cx="2420257" cy="228815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206659B-BA3E-44C4-955C-EB3139DED6D1}"/>
              </a:ext>
            </a:extLst>
          </p:cNvPr>
          <p:cNvSpPr/>
          <p:nvPr/>
        </p:nvSpPr>
        <p:spPr>
          <a:xfrm rot="2093589">
            <a:off x="3936473" y="2486573"/>
            <a:ext cx="1766808" cy="6366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FDF0D6E-C49D-489D-9698-60BCFE2E9AC2}"/>
              </a:ext>
            </a:extLst>
          </p:cNvPr>
          <p:cNvSpPr/>
          <p:nvPr/>
        </p:nvSpPr>
        <p:spPr>
          <a:xfrm rot="19476531">
            <a:off x="3793117" y="3958281"/>
            <a:ext cx="1964724" cy="6939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AFE9BD-D849-495A-A31F-0837E6901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690" y="1870616"/>
            <a:ext cx="2729113" cy="27291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ED2FA6-8DFA-4CC7-B7BA-C5ED2DE08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7016" y="2073350"/>
            <a:ext cx="2526379" cy="252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594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FBBE9F-5413-4F28-9969-8D93E007E5F6}"/>
              </a:ext>
            </a:extLst>
          </p:cNvPr>
          <p:cNvSpPr/>
          <p:nvPr/>
        </p:nvSpPr>
        <p:spPr>
          <a:xfrm>
            <a:off x="3831866" y="381153"/>
            <a:ext cx="37893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PROBLEMAS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9A4886-4DB2-44FB-A085-F85CAB3DD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3613" y="1671447"/>
            <a:ext cx="2183246" cy="333037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F41C35C-E108-47ED-B030-94C31C6D5BAF}"/>
              </a:ext>
            </a:extLst>
          </p:cNvPr>
          <p:cNvSpPr/>
          <p:nvPr/>
        </p:nvSpPr>
        <p:spPr>
          <a:xfrm>
            <a:off x="5458693" y="1459230"/>
            <a:ext cx="1490763" cy="393954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5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0B6B54-5FB9-4E29-8A98-2FF74C5B7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022" y="1939810"/>
            <a:ext cx="3809524" cy="279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57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FBBE9F-5413-4F28-9969-8D93E007E5F6}"/>
              </a:ext>
            </a:extLst>
          </p:cNvPr>
          <p:cNvSpPr/>
          <p:nvPr/>
        </p:nvSpPr>
        <p:spPr>
          <a:xfrm>
            <a:off x="3831866" y="381153"/>
            <a:ext cx="37893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PROBLEMAS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8FBD6E-AA55-4834-A939-267E7565E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810" y="1599911"/>
            <a:ext cx="4199400" cy="4199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BA0EB0-7608-49A4-AB5C-0FD930700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99911"/>
            <a:ext cx="4112550" cy="411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84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C0E89B6-BC0D-4C28-9060-D3EAECBF750B}"/>
              </a:ext>
            </a:extLst>
          </p:cNvPr>
          <p:cNvSpPr/>
          <p:nvPr/>
        </p:nvSpPr>
        <p:spPr>
          <a:xfrm>
            <a:off x="4185104" y="381153"/>
            <a:ext cx="30828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MEJORAS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5A116E-B4E1-486B-901E-F661597FE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113" y="1849196"/>
            <a:ext cx="2902940" cy="34077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D97F4B-7547-4C08-9F76-828023150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880" y="1422399"/>
            <a:ext cx="4315691" cy="43156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F65199-F4F2-4842-8179-81CC74F45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6294" y="1735053"/>
            <a:ext cx="3821851" cy="382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288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3C9884D-B2A8-4B7C-A075-2CF7C7AF9DE0}"/>
              </a:ext>
            </a:extLst>
          </p:cNvPr>
          <p:cNvSpPr/>
          <p:nvPr/>
        </p:nvSpPr>
        <p:spPr>
          <a:xfrm>
            <a:off x="4920876" y="381153"/>
            <a:ext cx="1611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IDEA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7BD8D7-C1AA-475B-B7BB-6378BE751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5635" y="1076813"/>
            <a:ext cx="3147493" cy="42874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1A961E9-4BBC-42E9-8EAB-B2D56F16F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526" y="1425226"/>
            <a:ext cx="5379232" cy="359063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75758EB-50F9-4833-BB9F-C95B63FFD0E7}"/>
              </a:ext>
            </a:extLst>
          </p:cNvPr>
          <p:cNvSpPr/>
          <p:nvPr/>
        </p:nvSpPr>
        <p:spPr>
          <a:xfrm>
            <a:off x="2333600" y="2644061"/>
            <a:ext cx="705978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ARDUNEITOR 2000</a:t>
            </a:r>
          </a:p>
        </p:txBody>
      </p:sp>
    </p:spTree>
    <p:extLst>
      <p:ext uri="{BB962C8B-B14F-4D97-AF65-F5344CB8AC3E}">
        <p14:creationId xmlns:p14="http://schemas.microsoft.com/office/powerpoint/2010/main" val="249893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E7C76A6-B5D2-4661-A712-68CB92C14091}"/>
              </a:ext>
            </a:extLst>
          </p:cNvPr>
          <p:cNvSpPr/>
          <p:nvPr/>
        </p:nvSpPr>
        <p:spPr>
          <a:xfrm>
            <a:off x="3322684" y="381153"/>
            <a:ext cx="48077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COMPONENTES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B7970B-59D5-4040-B15B-C7338D40D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439" y="4044162"/>
            <a:ext cx="4633687" cy="24326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D0AE90-4AA3-4107-81AA-219BB767E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752" y="1416176"/>
            <a:ext cx="2288156" cy="228815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A5FF698-2B75-49D1-A253-14F9D9E9DD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7597" y="925163"/>
            <a:ext cx="2938648" cy="293864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1817AFD-2AE5-4236-858A-24E85EEB6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7456" y="3140211"/>
            <a:ext cx="3928816" cy="392881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D93BAA7-C8DF-481F-B923-9F2DE2B609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8976" y="1486615"/>
            <a:ext cx="3864194" cy="188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710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3ED0D5-F2F8-414C-98AC-4CA96285B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4007812"/>
            <a:ext cx="3389745" cy="240106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83E9894-AACE-4C03-AA0C-D9BC6DD44C9A}"/>
              </a:ext>
            </a:extLst>
          </p:cNvPr>
          <p:cNvSpPr/>
          <p:nvPr/>
        </p:nvSpPr>
        <p:spPr>
          <a:xfrm>
            <a:off x="3322684" y="381153"/>
            <a:ext cx="48077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COMPONENTES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F10F19-32AF-41D1-B332-AB402D6E9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455" y="1454854"/>
            <a:ext cx="1974146" cy="19741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2D1CF4-9C71-41A7-A217-37A490D31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8110" y="1304483"/>
            <a:ext cx="3435926" cy="25769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935D1E-6F69-43FA-B2C6-5F8F58B72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8314" y="4155594"/>
            <a:ext cx="3864194" cy="1883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EDAC6B0-E64B-402D-842A-50377501D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3517" y="1205408"/>
            <a:ext cx="2615810" cy="247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827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A1866E-D7DD-4E8F-AE37-7ADF4443BF0D}"/>
              </a:ext>
            </a:extLst>
          </p:cNvPr>
          <p:cNvSpPr/>
          <p:nvPr/>
        </p:nvSpPr>
        <p:spPr>
          <a:xfrm>
            <a:off x="2905103" y="381153"/>
            <a:ext cx="56428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COMO FUNCIONA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7E8262-FEE3-49BE-9794-BDD09284E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644" y="3890403"/>
            <a:ext cx="3389745" cy="24010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A94474-4E06-4F2B-98B0-F8888F7F3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760" y="1461269"/>
            <a:ext cx="2420257" cy="22881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305A8F-BA21-468F-9ADB-5557F2409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671" y="3890403"/>
            <a:ext cx="4633687" cy="24326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DDEAD9-6FC7-42EA-8F82-E7AF3D9352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0128" y="1453365"/>
            <a:ext cx="2288156" cy="2288156"/>
          </a:xfrm>
          <a:prstGeom prst="rect">
            <a:avLst/>
          </a:prstGeom>
        </p:spPr>
      </p:pic>
      <p:sp>
        <p:nvSpPr>
          <p:cNvPr id="11" name="Arrow: Left 10">
            <a:extLst>
              <a:ext uri="{FF2B5EF4-FFF2-40B4-BE49-F238E27FC236}">
                <a16:creationId xmlns:a16="http://schemas.microsoft.com/office/drawing/2014/main" id="{860EF8CF-6EAC-42F8-8252-9CEBF376BCA2}"/>
              </a:ext>
            </a:extLst>
          </p:cNvPr>
          <p:cNvSpPr/>
          <p:nvPr/>
        </p:nvSpPr>
        <p:spPr>
          <a:xfrm>
            <a:off x="4128059" y="2455409"/>
            <a:ext cx="2664597" cy="636617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Arrow: Striped Right 11">
            <a:extLst>
              <a:ext uri="{FF2B5EF4-FFF2-40B4-BE49-F238E27FC236}">
                <a16:creationId xmlns:a16="http://schemas.microsoft.com/office/drawing/2014/main" id="{0A1231CD-0CF8-4B25-8BE8-9DAAF806303F}"/>
              </a:ext>
            </a:extLst>
          </p:cNvPr>
          <p:cNvSpPr/>
          <p:nvPr/>
        </p:nvSpPr>
        <p:spPr>
          <a:xfrm>
            <a:off x="4276436" y="1792549"/>
            <a:ext cx="2664597" cy="636616"/>
          </a:xfrm>
          <a:prstGeom prst="striped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4342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A1866E-D7DD-4E8F-AE37-7ADF4443BF0D}"/>
              </a:ext>
            </a:extLst>
          </p:cNvPr>
          <p:cNvSpPr/>
          <p:nvPr/>
        </p:nvSpPr>
        <p:spPr>
          <a:xfrm>
            <a:off x="2905103" y="381153"/>
            <a:ext cx="56428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COMO FUNCIONA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9F8D49-988E-45D7-AE7D-563FF203E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61" y="3856863"/>
            <a:ext cx="4633687" cy="24326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895B0D1-0165-4332-855D-7B9A47875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330" y="4131230"/>
            <a:ext cx="3864194" cy="18839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FE1E567-8C08-4B7B-96DE-87412B34F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1776" y="842818"/>
            <a:ext cx="3928816" cy="392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59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A1866E-D7DD-4E8F-AE37-7ADF4443BF0D}"/>
              </a:ext>
            </a:extLst>
          </p:cNvPr>
          <p:cNvSpPr/>
          <p:nvPr/>
        </p:nvSpPr>
        <p:spPr>
          <a:xfrm>
            <a:off x="2905103" y="381153"/>
            <a:ext cx="56428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COMO FUNCIONA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6621C6-1D0D-47C7-B6C7-952764D1B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2032" y="1757064"/>
            <a:ext cx="3932535" cy="39325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95F14F-63AF-4F07-99DB-092046B35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559" y="1831177"/>
            <a:ext cx="3908109" cy="393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16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A1866E-D7DD-4E8F-AE37-7ADF4443BF0D}"/>
              </a:ext>
            </a:extLst>
          </p:cNvPr>
          <p:cNvSpPr/>
          <p:nvPr/>
        </p:nvSpPr>
        <p:spPr>
          <a:xfrm>
            <a:off x="2905103" y="381153"/>
            <a:ext cx="56428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COMO FUNCIONA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08EBE-FEF0-4039-8994-D3D805F9A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1482" y="1557904"/>
            <a:ext cx="2420257" cy="22881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A41E1E-E0C6-4372-96EF-9C05D1FB3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542816">
            <a:off x="3370269" y="1604186"/>
            <a:ext cx="2288156" cy="2288156"/>
          </a:xfrm>
          <a:prstGeom prst="rect">
            <a:avLst/>
          </a:prstGeom>
        </p:spPr>
      </p:pic>
      <p:sp>
        <p:nvSpPr>
          <p:cNvPr id="10" name="Arrow: Striped Right 9">
            <a:extLst>
              <a:ext uri="{FF2B5EF4-FFF2-40B4-BE49-F238E27FC236}">
                <a16:creationId xmlns:a16="http://schemas.microsoft.com/office/drawing/2014/main" id="{A10CC714-E78D-4263-9D8D-8A9556D96617}"/>
              </a:ext>
            </a:extLst>
          </p:cNvPr>
          <p:cNvSpPr/>
          <p:nvPr/>
        </p:nvSpPr>
        <p:spPr>
          <a:xfrm>
            <a:off x="5246254" y="2383674"/>
            <a:ext cx="2974109" cy="636616"/>
          </a:xfrm>
          <a:prstGeom prst="striped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C47696-D84E-4DBC-A65E-CF0244ECB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7462" y="4140480"/>
            <a:ext cx="3243178" cy="1581181"/>
          </a:xfrm>
          <a:prstGeom prst="rect">
            <a:avLst/>
          </a:prstGeom>
        </p:spPr>
      </p:pic>
      <p:sp>
        <p:nvSpPr>
          <p:cNvPr id="13" name="Arrow: Curved Left 12">
            <a:extLst>
              <a:ext uri="{FF2B5EF4-FFF2-40B4-BE49-F238E27FC236}">
                <a16:creationId xmlns:a16="http://schemas.microsoft.com/office/drawing/2014/main" id="{9216DA58-EAB9-4613-80B2-DD440A1F69C7}"/>
              </a:ext>
            </a:extLst>
          </p:cNvPr>
          <p:cNvSpPr/>
          <p:nvPr/>
        </p:nvSpPr>
        <p:spPr>
          <a:xfrm>
            <a:off x="10840639" y="2844800"/>
            <a:ext cx="898779" cy="188395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3E10195-93A8-4C77-A279-973C35B2DC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5" y="2272050"/>
            <a:ext cx="3148022" cy="314802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B0C2CD-3379-4791-A937-57520C206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5507" y="4036406"/>
            <a:ext cx="3243179" cy="1581182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7DEB3044-9AB8-4D4D-A0EE-F0A42B7B8562}"/>
              </a:ext>
            </a:extLst>
          </p:cNvPr>
          <p:cNvSpPr/>
          <p:nvPr/>
        </p:nvSpPr>
        <p:spPr>
          <a:xfrm rot="20866042">
            <a:off x="2454355" y="2311485"/>
            <a:ext cx="1300295" cy="6366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4EFD13D-EF74-489F-9B14-C05CD061FAC0}"/>
              </a:ext>
            </a:extLst>
          </p:cNvPr>
          <p:cNvSpPr/>
          <p:nvPr/>
        </p:nvSpPr>
        <p:spPr>
          <a:xfrm rot="1030486">
            <a:off x="1963834" y="4508686"/>
            <a:ext cx="1300295" cy="6366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3910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A1866E-D7DD-4E8F-AE37-7ADF4443BF0D}"/>
              </a:ext>
            </a:extLst>
          </p:cNvPr>
          <p:cNvSpPr/>
          <p:nvPr/>
        </p:nvSpPr>
        <p:spPr>
          <a:xfrm>
            <a:off x="2905103" y="381153"/>
            <a:ext cx="56428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COMO FUNCIONA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9179D2-1802-42E1-8EA9-3F6DED1B482A}"/>
              </a:ext>
            </a:extLst>
          </p:cNvPr>
          <p:cNvSpPr/>
          <p:nvPr/>
        </p:nvSpPr>
        <p:spPr>
          <a:xfrm>
            <a:off x="2695203" y="1424862"/>
            <a:ext cx="54715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OBJETIVO = REAL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889BD8C-BF83-4639-BA8B-80CF7CF0C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366" y="4136646"/>
            <a:ext cx="1974146" cy="19741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3F2CE39-A97B-434D-BF60-65B7CCBD1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038" y="3705939"/>
            <a:ext cx="3435926" cy="25769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2DE6748-A6FE-491B-BFA2-7FD8993F8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2916" y="2534111"/>
            <a:ext cx="2737517" cy="2737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8971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62</TotalTime>
  <Words>36</Words>
  <Application>Microsoft Office PowerPoint</Application>
  <PresentationFormat>Widescreen</PresentationFormat>
  <Paragraphs>20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Tw Cen MT</vt:lpstr>
      <vt:lpstr>Circuit</vt:lpstr>
      <vt:lpstr>Arduneitor 3000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Arduneitor 3000</dc:title>
  <dc:creator>Gabriel Rubio Palacios</dc:creator>
  <cp:lastModifiedBy>Gabriel Rubio Palacios</cp:lastModifiedBy>
  <cp:revision>7</cp:revision>
  <dcterms:created xsi:type="dcterms:W3CDTF">2018-04-24T21:07:05Z</dcterms:created>
  <dcterms:modified xsi:type="dcterms:W3CDTF">2018-04-24T22:09:58Z</dcterms:modified>
</cp:coreProperties>
</file>

<file path=docProps/thumbnail.jpeg>
</file>